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F77C1DD-0927-4D61-89A6-1AAFF9C8E084}" type="datetimeFigureOut">
              <a:rPr lang="en-US" smtClean="0"/>
              <a:t>4/18/2010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CDAC39C-1005-4B92-8124-CEB04AB2BDB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7C1DD-0927-4D61-89A6-1AAFF9C8E084}" type="datetimeFigureOut">
              <a:rPr lang="en-US" smtClean="0"/>
              <a:t>4/18/2010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AC39C-1005-4B92-8124-CEB04AB2BD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7C1DD-0927-4D61-89A6-1AAFF9C8E084}" type="datetimeFigureOut">
              <a:rPr lang="en-US" smtClean="0"/>
              <a:t>4/18/2010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AC39C-1005-4B92-8124-CEB04AB2BD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F77C1DD-0927-4D61-89A6-1AAFF9C8E084}" type="datetimeFigureOut">
              <a:rPr lang="en-US" smtClean="0"/>
              <a:t>4/18/2010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DAC39C-1005-4B92-8124-CEB04AB2BDB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F77C1DD-0927-4D61-89A6-1AAFF9C8E084}" type="datetimeFigureOut">
              <a:rPr lang="en-US" smtClean="0"/>
              <a:t>4/18/2010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CDAC39C-1005-4B92-8124-CEB04AB2BDB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7C1DD-0927-4D61-89A6-1AAFF9C8E084}" type="datetimeFigureOut">
              <a:rPr lang="en-US" smtClean="0"/>
              <a:t>4/18/2010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AC39C-1005-4B92-8124-CEB04AB2BDB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7C1DD-0927-4D61-89A6-1AAFF9C8E084}" type="datetimeFigureOut">
              <a:rPr lang="en-US" smtClean="0"/>
              <a:t>4/18/2010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AC39C-1005-4B92-8124-CEB04AB2BDB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F77C1DD-0927-4D61-89A6-1AAFF9C8E084}" type="datetimeFigureOut">
              <a:rPr lang="en-US" smtClean="0"/>
              <a:t>4/18/2010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DAC39C-1005-4B92-8124-CEB04AB2BDB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7C1DD-0927-4D61-89A6-1AAFF9C8E084}" type="datetimeFigureOut">
              <a:rPr lang="en-US" smtClean="0"/>
              <a:t>4/18/2010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AC39C-1005-4B92-8124-CEB04AB2BD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F77C1DD-0927-4D61-89A6-1AAFF9C8E084}" type="datetimeFigureOut">
              <a:rPr lang="en-US" smtClean="0"/>
              <a:t>4/18/2010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DAC39C-1005-4B92-8124-CEB04AB2BDB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F77C1DD-0927-4D61-89A6-1AAFF9C8E084}" type="datetimeFigureOut">
              <a:rPr lang="en-US" smtClean="0"/>
              <a:t>4/18/2010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DAC39C-1005-4B92-8124-CEB04AB2BDB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F77C1DD-0927-4D61-89A6-1AAFF9C8E084}" type="datetimeFigureOut">
              <a:rPr lang="en-US" smtClean="0"/>
              <a:t>4/18/2010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CDAC39C-1005-4B92-8124-CEB04AB2BDB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orkshopsmelisa.wikispace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ttrekker.com/us/customer-resources/learn/video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1066800"/>
            <a:ext cx="6172200" cy="1894362"/>
          </a:xfrm>
        </p:spPr>
        <p:txBody>
          <a:bodyPr/>
          <a:lstStyle/>
          <a:p>
            <a:r>
              <a:rPr lang="en-US" dirty="0" smtClean="0"/>
              <a:t>On Target with </a:t>
            </a:r>
            <a:r>
              <a:rPr lang="en-US" dirty="0" err="1" smtClean="0"/>
              <a:t>Net</a:t>
            </a:r>
            <a:r>
              <a:rPr lang="en-US" sz="4000" dirty="0" err="1" smtClean="0"/>
              <a:t>trekker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3200400"/>
            <a:ext cx="6172200" cy="1371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Melisa Williams, LMS</a:t>
            </a:r>
          </a:p>
          <a:p>
            <a:r>
              <a:rPr lang="en-US" dirty="0" smtClean="0"/>
              <a:t>Baldwin Elementary School</a:t>
            </a:r>
          </a:p>
          <a:p>
            <a:r>
              <a:rPr lang="en-US" dirty="0" smtClean="0"/>
              <a:t>Paragould School District</a:t>
            </a:r>
          </a:p>
          <a:p>
            <a:r>
              <a:rPr lang="en-US" dirty="0" smtClean="0"/>
              <a:t>mwilliam@paragaould.k12.ar.us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>
                <a:hlinkClick r:id="rId2"/>
              </a:rPr>
              <a:t>workshopsmelisa.wikispaces.com</a:t>
            </a:r>
            <a:endParaRPr lang="en-US" sz="3200" dirty="0" smtClean="0"/>
          </a:p>
          <a:p>
            <a:endParaRPr lang="en-US" sz="32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Search engine for schools</a:t>
            </a:r>
          </a:p>
          <a:p>
            <a:r>
              <a:rPr lang="en-US" dirty="0" smtClean="0"/>
              <a:t>More than 300,000 resources</a:t>
            </a:r>
          </a:p>
          <a:p>
            <a:pPr lvl="1"/>
            <a:r>
              <a:rPr lang="en-US" dirty="0" smtClean="0"/>
              <a:t>Educator selected</a:t>
            </a:r>
          </a:p>
          <a:p>
            <a:pPr lvl="1"/>
            <a:r>
              <a:rPr lang="en-US" dirty="0" smtClean="0"/>
              <a:t>Organized by readability level</a:t>
            </a:r>
          </a:p>
          <a:p>
            <a:pPr lvl="1"/>
            <a:r>
              <a:rPr lang="en-US" dirty="0" smtClean="0"/>
              <a:t>Aligned to state standards</a:t>
            </a:r>
          </a:p>
          <a:p>
            <a:pPr lvl="1"/>
            <a:r>
              <a:rPr lang="en-US" dirty="0" smtClean="0"/>
              <a:t>Accessible from any internet connected computer</a:t>
            </a:r>
          </a:p>
          <a:p>
            <a:r>
              <a:rPr lang="en-US" dirty="0" smtClean="0"/>
              <a:t>Two year purchase for all schools in Arkansas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Video Tour  - </a:t>
            </a: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www.nettrekker.com/us/customer-resources/learn/videos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Logging in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school.nettrekker.com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Click on        Register</a:t>
            </a:r>
          </a:p>
          <a:p>
            <a:endParaRPr lang="en-US" dirty="0" smtClean="0"/>
          </a:p>
          <a:p>
            <a:r>
              <a:rPr lang="en-US" dirty="0" smtClean="0"/>
              <a:t>Fill in info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Registration key is LEA# of your site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447800"/>
            <a:ext cx="8264579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 change from a student </a:t>
            </a:r>
            <a:br>
              <a:rPr lang="en-US" dirty="0" smtClean="0"/>
            </a:br>
            <a:r>
              <a:rPr lang="en-US" dirty="0" smtClean="0"/>
              <a:t>to a teacher user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Click on profile in the side menu</a:t>
            </a:r>
          </a:p>
          <a:p>
            <a:endParaRPr lang="en-US" dirty="0" smtClean="0"/>
          </a:p>
          <a:p>
            <a:r>
              <a:rPr lang="en-US" dirty="0" smtClean="0"/>
              <a:t>In the teacher code box type</a:t>
            </a:r>
          </a:p>
          <a:p>
            <a:pPr lvl="1"/>
            <a:r>
              <a:rPr lang="en-US" dirty="0" smtClean="0"/>
              <a:t>Your LEA #</a:t>
            </a:r>
            <a:r>
              <a:rPr lang="en-US" dirty="0" smtClean="0"/>
              <a:t> </a:t>
            </a:r>
            <a:r>
              <a:rPr lang="en-US" dirty="0" smtClean="0"/>
              <a:t>followed by    </a:t>
            </a:r>
            <a:r>
              <a:rPr lang="en-US" dirty="0" err="1" smtClean="0"/>
              <a:t>tc</a:t>
            </a:r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Don’t type any info into any other box unless you need to change it too.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Teachers can share portfolios and set up classes of users. – Students can’t.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124200"/>
            <a:ext cx="7620000" cy="18943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netTrekker</a:t>
            </a:r>
            <a:r>
              <a:rPr lang="en-US" dirty="0" smtClean="0"/>
              <a:t> Readability Score </a:t>
            </a:r>
            <a:br>
              <a:rPr lang="en-US" dirty="0" smtClean="0"/>
            </a:br>
            <a:r>
              <a:rPr lang="en-US" sz="2200" dirty="0" smtClean="0"/>
              <a:t>Grade-Level Readability Equivalent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/>
              <a:t>  score     1         2          3         4          5</a:t>
            </a:r>
            <a:br>
              <a:rPr lang="en-US" dirty="0" smtClean="0"/>
            </a:br>
            <a:r>
              <a:rPr lang="en-US" dirty="0" smtClean="0"/>
              <a:t> </a:t>
            </a:r>
            <a:r>
              <a:rPr lang="en-US" dirty="0" smtClean="0"/>
              <a:t>grades  1 – </a:t>
            </a:r>
            <a:r>
              <a:rPr lang="en-US" dirty="0" smtClean="0"/>
              <a:t>3    4 - 6    7 </a:t>
            </a:r>
            <a:r>
              <a:rPr lang="en-US" dirty="0" smtClean="0"/>
              <a:t>– </a:t>
            </a:r>
            <a:r>
              <a:rPr lang="en-US" dirty="0" smtClean="0"/>
              <a:t>8 </a:t>
            </a:r>
            <a:r>
              <a:rPr lang="en-US" dirty="0" smtClean="0"/>
              <a:t>  9 – 10  11 </a:t>
            </a:r>
            <a:r>
              <a:rPr lang="en-US" dirty="0" smtClean="0"/>
              <a:t>- </a:t>
            </a:r>
            <a:r>
              <a:rPr lang="en-US" dirty="0" smtClean="0"/>
              <a:t>12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1587</TotalTime>
  <Words>130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On Target with Nettrekker</vt:lpstr>
      <vt:lpstr>Slide 2</vt:lpstr>
      <vt:lpstr>Overview</vt:lpstr>
      <vt:lpstr>Logging in</vt:lpstr>
      <vt:lpstr>Registration key is LEA# of your site</vt:lpstr>
      <vt:lpstr>To change from a student  to a teacher user</vt:lpstr>
      <vt:lpstr>netTrekker Readability Score  Grade-Level Readability Equivalent        score     1         2          3         4          5  grades  1 – 3    4 - 6    7 – 8   9 – 10  11 - 12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Target with Nettrekker</dc:title>
  <dc:creator>teacher</dc:creator>
  <cp:lastModifiedBy>teacher</cp:lastModifiedBy>
  <cp:revision>159</cp:revision>
  <dcterms:created xsi:type="dcterms:W3CDTF">2010-04-19T02:05:33Z</dcterms:created>
  <dcterms:modified xsi:type="dcterms:W3CDTF">2010-04-20T04:33:16Z</dcterms:modified>
</cp:coreProperties>
</file>